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133A4-8DED-4F2C-9BAE-8309615A77DB}" type="datetimeFigureOut">
              <a:rPr lang="en-US" smtClean="0"/>
              <a:t>6/21/2011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D9E0A-2002-4903-B03E-ACB72D2769C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Rudolf Diesel: The End of the Beginning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Paris-</a:t>
            </a:r>
            <a:r>
              <a:rPr lang="en-US" dirty="0" err="1" smtClean="0"/>
              <a:t>tiden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Började</a:t>
            </a:r>
            <a:r>
              <a:rPr lang="en-US" dirty="0" smtClean="0"/>
              <a:t> med </a:t>
            </a:r>
            <a:r>
              <a:rPr lang="en-US" dirty="0" err="1" smtClean="0"/>
              <a:t>ångmotorer</a:t>
            </a:r>
            <a:r>
              <a:rPr lang="en-US" dirty="0" smtClean="0"/>
              <a:t>. </a:t>
            </a:r>
            <a:r>
              <a:rPr lang="en-US" dirty="0" err="1" smtClean="0"/>
              <a:t>Ökad</a:t>
            </a:r>
            <a:r>
              <a:rPr lang="en-US" dirty="0" smtClean="0"/>
              <a:t> </a:t>
            </a:r>
            <a:r>
              <a:rPr lang="en-US" dirty="0" err="1" smtClean="0"/>
              <a:t>temperaturgradien</a:t>
            </a:r>
            <a:r>
              <a:rPr lang="en-US" dirty="0" smtClean="0"/>
              <a:t> </a:t>
            </a:r>
            <a:r>
              <a:rPr lang="en-US" dirty="0" err="1" smtClean="0"/>
              <a:t>genom</a:t>
            </a:r>
            <a:r>
              <a:rPr lang="en-US" dirty="0" smtClean="0"/>
              <a:t> </a:t>
            </a:r>
            <a:r>
              <a:rPr lang="en-US" dirty="0" err="1" smtClean="0"/>
              <a:t>överhettad</a:t>
            </a:r>
            <a:r>
              <a:rPr lang="en-US" dirty="0" smtClean="0"/>
              <a:t> </a:t>
            </a:r>
            <a:r>
              <a:rPr lang="en-US" dirty="0" err="1" smtClean="0"/>
              <a:t>ammoniakånga</a:t>
            </a:r>
            <a:r>
              <a:rPr lang="en-US" dirty="0" smtClean="0"/>
              <a:t>(</a:t>
            </a:r>
            <a:r>
              <a:rPr lang="en-US" dirty="0" err="1" smtClean="0"/>
              <a:t>Carnotprincipen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err="1" smtClean="0"/>
              <a:t>Genom</a:t>
            </a:r>
            <a:r>
              <a:rPr lang="en-US" dirty="0" smtClean="0"/>
              <a:t> </a:t>
            </a:r>
            <a:r>
              <a:rPr lang="en-US" dirty="0" err="1" smtClean="0"/>
              <a:t>misslyckande</a:t>
            </a:r>
            <a:r>
              <a:rPr lang="en-US" dirty="0" smtClean="0"/>
              <a:t> </a:t>
            </a:r>
            <a:r>
              <a:rPr lang="en-US" dirty="0" err="1" smtClean="0"/>
              <a:t>inriktad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kompressionsförbränning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Första</a:t>
            </a:r>
            <a:r>
              <a:rPr lang="en-US" dirty="0" smtClean="0"/>
              <a:t> </a:t>
            </a:r>
            <a:r>
              <a:rPr lang="en-US" dirty="0" err="1" smtClean="0"/>
              <a:t>patentet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Fem </a:t>
            </a:r>
            <a:r>
              <a:rPr lang="en-US" dirty="0" err="1" smtClean="0"/>
              <a:t>möjliga</a:t>
            </a:r>
            <a:r>
              <a:rPr lang="en-US" dirty="0" smtClean="0"/>
              <a:t> </a:t>
            </a:r>
            <a:r>
              <a:rPr lang="en-US" dirty="0" err="1" smtClean="0"/>
              <a:t>förbränningscykler</a:t>
            </a:r>
            <a:r>
              <a:rPr lang="en-US" dirty="0" smtClean="0"/>
              <a:t>(</a:t>
            </a:r>
            <a:r>
              <a:rPr lang="en-US" dirty="0" err="1" smtClean="0"/>
              <a:t>konstant</a:t>
            </a:r>
            <a:r>
              <a:rPr lang="en-US" dirty="0"/>
              <a:t> </a:t>
            </a:r>
            <a:r>
              <a:rPr lang="en-US" dirty="0" err="1" smtClean="0"/>
              <a:t>tryck</a:t>
            </a:r>
            <a:r>
              <a:rPr lang="en-US" dirty="0" smtClean="0"/>
              <a:t>, </a:t>
            </a:r>
            <a:r>
              <a:rPr lang="en-US" dirty="0" err="1" smtClean="0"/>
              <a:t>volym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temperatur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Valde</a:t>
            </a:r>
            <a:r>
              <a:rPr lang="en-US" dirty="0" smtClean="0"/>
              <a:t> </a:t>
            </a:r>
            <a:r>
              <a:rPr lang="en-US" dirty="0" err="1" smtClean="0"/>
              <a:t>det</a:t>
            </a:r>
            <a:r>
              <a:rPr lang="en-US" dirty="0" smtClean="0"/>
              <a:t> </a:t>
            </a:r>
            <a:r>
              <a:rPr lang="en-US" dirty="0" err="1" smtClean="0"/>
              <a:t>sistnämda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Komprimera</a:t>
            </a:r>
            <a:r>
              <a:rPr lang="en-US" dirty="0" smtClean="0"/>
              <a:t> till 200-300 bar</a:t>
            </a:r>
          </a:p>
          <a:p>
            <a:pPr lvl="1"/>
            <a:r>
              <a:rPr lang="en-US" dirty="0" err="1" smtClean="0"/>
              <a:t>Insprutning</a:t>
            </a:r>
            <a:r>
              <a:rPr lang="en-US" dirty="0" smtClean="0"/>
              <a:t> </a:t>
            </a:r>
            <a:r>
              <a:rPr lang="en-US" dirty="0" err="1" smtClean="0"/>
              <a:t>gradvis</a:t>
            </a:r>
            <a:r>
              <a:rPr lang="en-US" dirty="0" smtClean="0"/>
              <a:t> </a:t>
            </a:r>
            <a:r>
              <a:rPr lang="en-US" dirty="0" err="1" smtClean="0"/>
              <a:t>efter</a:t>
            </a:r>
            <a:r>
              <a:rPr lang="en-US" dirty="0" smtClean="0"/>
              <a:t> TDC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åstadkomma</a:t>
            </a:r>
            <a:r>
              <a:rPr lang="en-US" dirty="0" smtClean="0"/>
              <a:t> </a:t>
            </a:r>
            <a:r>
              <a:rPr lang="en-US" dirty="0" err="1" smtClean="0"/>
              <a:t>konstant</a:t>
            </a:r>
            <a:r>
              <a:rPr lang="en-US" dirty="0" smtClean="0"/>
              <a:t> </a:t>
            </a:r>
            <a:r>
              <a:rPr lang="en-US" dirty="0" err="1" smtClean="0"/>
              <a:t>temperatur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Första</a:t>
            </a:r>
            <a:r>
              <a:rPr lang="en-US" dirty="0" smtClean="0"/>
              <a:t> </a:t>
            </a:r>
            <a:r>
              <a:rPr lang="en-US" dirty="0" err="1" smtClean="0"/>
              <a:t>prototypen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Tillsammans</a:t>
            </a:r>
            <a:r>
              <a:rPr lang="en-US" dirty="0" smtClean="0"/>
              <a:t> med v. </a:t>
            </a:r>
            <a:r>
              <a:rPr lang="en-US" dirty="0" err="1" smtClean="0"/>
              <a:t>Buz</a:t>
            </a:r>
            <a:r>
              <a:rPr lang="en-US" dirty="0" smtClean="0"/>
              <a:t>(</a:t>
            </a:r>
            <a:r>
              <a:rPr lang="en-US" dirty="0" err="1" smtClean="0"/>
              <a:t>Maschinenfabrik</a:t>
            </a:r>
            <a:r>
              <a:rPr lang="en-US" dirty="0" smtClean="0"/>
              <a:t> Augsburg)</a:t>
            </a:r>
          </a:p>
          <a:p>
            <a:r>
              <a:rPr lang="en-US" dirty="0" err="1" smtClean="0"/>
              <a:t>Övergivit</a:t>
            </a:r>
            <a:r>
              <a:rPr lang="en-US" dirty="0" smtClean="0"/>
              <a:t> </a:t>
            </a:r>
            <a:r>
              <a:rPr lang="en-US" dirty="0" err="1" smtClean="0"/>
              <a:t>konstant</a:t>
            </a:r>
            <a:r>
              <a:rPr lang="en-US" dirty="0" smtClean="0"/>
              <a:t> </a:t>
            </a:r>
            <a:r>
              <a:rPr lang="en-US" dirty="0" err="1" smtClean="0"/>
              <a:t>temperatur</a:t>
            </a:r>
            <a:r>
              <a:rPr lang="en-US" dirty="0" smtClean="0"/>
              <a:t>, nu </a:t>
            </a:r>
            <a:r>
              <a:rPr lang="en-US" dirty="0" err="1" smtClean="0"/>
              <a:t>konstant</a:t>
            </a:r>
            <a:r>
              <a:rPr lang="en-US" dirty="0" smtClean="0"/>
              <a:t> </a:t>
            </a:r>
            <a:r>
              <a:rPr lang="en-US" dirty="0" err="1" smtClean="0"/>
              <a:t>tryck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Problem med </a:t>
            </a:r>
            <a:r>
              <a:rPr lang="en-US" dirty="0" err="1" smtClean="0"/>
              <a:t>lågt</a:t>
            </a:r>
            <a:r>
              <a:rPr lang="en-US" dirty="0" smtClean="0"/>
              <a:t> </a:t>
            </a:r>
            <a:r>
              <a:rPr lang="en-US" dirty="0" err="1" smtClean="0"/>
              <a:t>tryck</a:t>
            </a:r>
            <a:r>
              <a:rPr lang="en-US" dirty="0" smtClean="0"/>
              <a:t>(18 </a:t>
            </a:r>
            <a:r>
              <a:rPr lang="en-US" dirty="0" err="1" smtClean="0"/>
              <a:t>istället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44 bar), </a:t>
            </a:r>
            <a:r>
              <a:rPr lang="en-US" dirty="0" err="1" smtClean="0"/>
              <a:t>kompression</a:t>
            </a:r>
            <a:r>
              <a:rPr lang="en-US" dirty="0" smtClean="0"/>
              <a:t>(</a:t>
            </a:r>
            <a:r>
              <a:rPr lang="en-US" dirty="0" err="1" smtClean="0"/>
              <a:t>inga</a:t>
            </a:r>
            <a:r>
              <a:rPr lang="en-US" dirty="0" smtClean="0"/>
              <a:t> </a:t>
            </a:r>
            <a:r>
              <a:rPr lang="en-US" dirty="0" err="1" smtClean="0"/>
              <a:t>kolvringar</a:t>
            </a:r>
            <a:r>
              <a:rPr lang="en-US" dirty="0" smtClean="0"/>
              <a:t>). </a:t>
            </a:r>
          </a:p>
          <a:p>
            <a:r>
              <a:rPr lang="en-US" dirty="0" err="1" smtClean="0"/>
              <a:t>Insprutningen</a:t>
            </a:r>
            <a:r>
              <a:rPr lang="en-US" dirty="0" smtClean="0"/>
              <a:t> </a:t>
            </a:r>
            <a:r>
              <a:rPr lang="en-US" dirty="0" err="1" smtClean="0"/>
              <a:t>byggde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trycket</a:t>
            </a:r>
            <a:r>
              <a:rPr lang="en-US" dirty="0" smtClean="0"/>
              <a:t> I </a:t>
            </a:r>
            <a:r>
              <a:rPr lang="en-US" dirty="0" err="1" smtClean="0"/>
              <a:t>cylindern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lägre</a:t>
            </a:r>
            <a:r>
              <a:rPr lang="en-US" dirty="0" smtClean="0"/>
              <a:t> </a:t>
            </a:r>
            <a:r>
              <a:rPr lang="en-US" dirty="0" err="1" smtClean="0"/>
              <a:t>än</a:t>
            </a:r>
            <a:r>
              <a:rPr lang="en-US" dirty="0" smtClean="0"/>
              <a:t> </a:t>
            </a:r>
            <a:r>
              <a:rPr lang="en-US" dirty="0" err="1" smtClean="0"/>
              <a:t>maxtryck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Gick</a:t>
            </a:r>
            <a:r>
              <a:rPr lang="en-US" dirty="0" smtClean="0"/>
              <a:t> </a:t>
            </a:r>
            <a:r>
              <a:rPr lang="en-US" dirty="0" err="1" smtClean="0"/>
              <a:t>aldrig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egen</a:t>
            </a:r>
            <a:r>
              <a:rPr lang="en-US" dirty="0" smtClean="0"/>
              <a:t> </a:t>
            </a:r>
            <a:r>
              <a:rPr lang="en-US" dirty="0" err="1" smtClean="0"/>
              <a:t>maskin</a:t>
            </a:r>
            <a:r>
              <a:rPr lang="en-US" dirty="0" smtClean="0"/>
              <a:t>, </a:t>
            </a:r>
            <a:r>
              <a:rPr lang="en-US" dirty="0" err="1"/>
              <a:t>v</a:t>
            </a:r>
            <a:r>
              <a:rPr lang="en-US" dirty="0" err="1" smtClean="0"/>
              <a:t>isade</a:t>
            </a:r>
            <a:r>
              <a:rPr lang="en-US" dirty="0" smtClean="0"/>
              <a:t> dock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kompression</a:t>
            </a:r>
            <a:r>
              <a:rPr lang="en-US" dirty="0" smtClean="0"/>
              <a:t> </a:t>
            </a:r>
            <a:r>
              <a:rPr lang="en-US" dirty="0" err="1" smtClean="0"/>
              <a:t>räckte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antändning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Andra</a:t>
            </a:r>
            <a:r>
              <a:rPr lang="en-US" dirty="0" smtClean="0"/>
              <a:t> </a:t>
            </a:r>
            <a:r>
              <a:rPr lang="en-US" dirty="0" err="1" smtClean="0"/>
              <a:t>prototypen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Nytt</a:t>
            </a:r>
            <a:r>
              <a:rPr lang="en-US" dirty="0" smtClean="0"/>
              <a:t>: </a:t>
            </a:r>
            <a:r>
              <a:rPr lang="en-US" dirty="0" err="1" smtClean="0"/>
              <a:t>Separata</a:t>
            </a:r>
            <a:r>
              <a:rPr lang="en-US" dirty="0" smtClean="0"/>
              <a:t> avgas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insugsventiler</a:t>
            </a:r>
            <a:r>
              <a:rPr lang="en-US" dirty="0" smtClean="0"/>
              <a:t>, </a:t>
            </a:r>
            <a:r>
              <a:rPr lang="en-US" dirty="0" err="1" smtClean="0"/>
              <a:t>bättre</a:t>
            </a:r>
            <a:r>
              <a:rPr lang="en-US" dirty="0" smtClean="0"/>
              <a:t> </a:t>
            </a:r>
            <a:r>
              <a:rPr lang="en-US" dirty="0" err="1" smtClean="0"/>
              <a:t>smörjning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kylning</a:t>
            </a:r>
            <a:r>
              <a:rPr lang="en-US" dirty="0" smtClean="0"/>
              <a:t>, </a:t>
            </a:r>
            <a:r>
              <a:rPr lang="en-US" dirty="0" err="1" smtClean="0"/>
              <a:t>separat</a:t>
            </a:r>
            <a:r>
              <a:rPr lang="en-US" dirty="0" smtClean="0"/>
              <a:t> </a:t>
            </a:r>
            <a:r>
              <a:rPr lang="en-US" dirty="0" err="1" smtClean="0"/>
              <a:t>kompressor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insprutning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Gick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smtClean="0"/>
              <a:t>en </a:t>
            </a:r>
            <a:r>
              <a:rPr lang="en-US" dirty="0" err="1" smtClean="0"/>
              <a:t>minut</a:t>
            </a:r>
            <a:r>
              <a:rPr lang="en-US" dirty="0" smtClean="0"/>
              <a:t>, 88rpm 13.2hp</a:t>
            </a:r>
          </a:p>
          <a:p>
            <a:r>
              <a:rPr lang="en-US" dirty="0" err="1" smtClean="0"/>
              <a:t>Insprutningsproblem</a:t>
            </a:r>
            <a:r>
              <a:rPr lang="en-US" dirty="0" smtClean="0"/>
              <a:t>, </a:t>
            </a:r>
            <a:r>
              <a:rPr lang="en-US" dirty="0" err="1" smtClean="0"/>
              <a:t>testade</a:t>
            </a:r>
            <a:r>
              <a:rPr lang="en-US" dirty="0" smtClean="0"/>
              <a:t> </a:t>
            </a:r>
            <a:r>
              <a:rPr lang="en-US" dirty="0" err="1" smtClean="0"/>
              <a:t>gasbränslen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Försök</a:t>
            </a:r>
            <a:r>
              <a:rPr lang="en-US" dirty="0" smtClean="0"/>
              <a:t> med </a:t>
            </a:r>
            <a:r>
              <a:rPr lang="en-US" dirty="0" err="1" smtClean="0"/>
              <a:t>elektrisk</a:t>
            </a:r>
            <a:r>
              <a:rPr lang="en-US" dirty="0" smtClean="0"/>
              <a:t> </a:t>
            </a:r>
            <a:r>
              <a:rPr lang="en-US" dirty="0" err="1" smtClean="0"/>
              <a:t>tändning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Tredje</a:t>
            </a:r>
            <a:r>
              <a:rPr lang="en-US" dirty="0" smtClean="0"/>
              <a:t> </a:t>
            </a:r>
            <a:r>
              <a:rPr lang="en-US" dirty="0" err="1" smtClean="0"/>
              <a:t>prototypen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Nytt</a:t>
            </a:r>
            <a:r>
              <a:rPr lang="en-US" dirty="0" smtClean="0"/>
              <a:t>: </a:t>
            </a:r>
            <a:r>
              <a:rPr lang="en-US" dirty="0" err="1" smtClean="0"/>
              <a:t>Separat</a:t>
            </a:r>
            <a:r>
              <a:rPr lang="en-US" dirty="0" smtClean="0"/>
              <a:t> </a:t>
            </a:r>
            <a:r>
              <a:rPr lang="en-US" dirty="0" err="1" smtClean="0"/>
              <a:t>ventilstyrning</a:t>
            </a:r>
            <a:r>
              <a:rPr lang="en-US" dirty="0" smtClean="0"/>
              <a:t>, </a:t>
            </a:r>
            <a:r>
              <a:rPr lang="en-US" dirty="0" err="1" smtClean="0"/>
              <a:t>flexifuel</a:t>
            </a:r>
            <a:r>
              <a:rPr lang="en-US" dirty="0" smtClean="0"/>
              <a:t>, </a:t>
            </a:r>
            <a:r>
              <a:rPr lang="en-US" dirty="0" err="1" smtClean="0"/>
              <a:t>bränslespridare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Tändstiftet</a:t>
            </a:r>
            <a:r>
              <a:rPr lang="en-US" dirty="0" smtClean="0"/>
              <a:t> </a:t>
            </a:r>
            <a:r>
              <a:rPr lang="en-US" dirty="0" err="1" smtClean="0"/>
              <a:t>slutade</a:t>
            </a:r>
            <a:r>
              <a:rPr lang="en-US" dirty="0" smtClean="0"/>
              <a:t> </a:t>
            </a:r>
            <a:r>
              <a:rPr lang="en-US" dirty="0" err="1" smtClean="0"/>
              <a:t>fungera</a:t>
            </a:r>
            <a:r>
              <a:rPr lang="en-US" dirty="0" smtClean="0"/>
              <a:t>, </a:t>
            </a:r>
            <a:r>
              <a:rPr lang="en-US" dirty="0" err="1" smtClean="0"/>
              <a:t>visade</a:t>
            </a:r>
            <a:r>
              <a:rPr lang="en-US" dirty="0" smtClean="0"/>
              <a:t> sig </a:t>
            </a:r>
            <a:r>
              <a:rPr lang="en-US" dirty="0" err="1" smtClean="0"/>
              <a:t>vara</a:t>
            </a:r>
            <a:r>
              <a:rPr lang="en-US" dirty="0" smtClean="0"/>
              <a:t> </a:t>
            </a:r>
            <a:r>
              <a:rPr lang="en-US" dirty="0" err="1" smtClean="0"/>
              <a:t>onödigt</a:t>
            </a:r>
            <a:r>
              <a:rPr lang="en-US" dirty="0" smtClean="0"/>
              <a:t>. </a:t>
            </a:r>
            <a:r>
              <a:rPr lang="en-US" dirty="0" err="1" smtClean="0"/>
              <a:t>Gick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både</a:t>
            </a:r>
            <a:r>
              <a:rPr lang="en-US" dirty="0" smtClean="0"/>
              <a:t> gas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fotogen</a:t>
            </a:r>
            <a:endParaRPr lang="en-US" dirty="0" smtClean="0"/>
          </a:p>
          <a:p>
            <a:r>
              <a:rPr lang="en-US" dirty="0" err="1" smtClean="0"/>
              <a:t>Separat</a:t>
            </a:r>
            <a:r>
              <a:rPr lang="en-US" dirty="0" smtClean="0"/>
              <a:t> </a:t>
            </a:r>
            <a:r>
              <a:rPr lang="en-US" dirty="0" err="1" smtClean="0"/>
              <a:t>kompressor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insprutningen</a:t>
            </a:r>
            <a:r>
              <a:rPr lang="en-US" dirty="0" smtClean="0"/>
              <a:t>, </a:t>
            </a:r>
            <a:r>
              <a:rPr lang="en-US" dirty="0" err="1" smtClean="0"/>
              <a:t>senare</a:t>
            </a:r>
            <a:r>
              <a:rPr lang="en-US" dirty="0" smtClean="0"/>
              <a:t> </a:t>
            </a:r>
            <a:r>
              <a:rPr lang="en-US" dirty="0" err="1" smtClean="0"/>
              <a:t>integrerad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Spridarna</a:t>
            </a:r>
            <a:r>
              <a:rPr lang="en-US" dirty="0" smtClean="0"/>
              <a:t> </a:t>
            </a:r>
            <a:r>
              <a:rPr lang="en-US" dirty="0" err="1" smtClean="0"/>
              <a:t>satte</a:t>
            </a:r>
            <a:r>
              <a:rPr lang="en-US" dirty="0" smtClean="0"/>
              <a:t> </a:t>
            </a:r>
            <a:r>
              <a:rPr lang="en-US" dirty="0" err="1" smtClean="0"/>
              <a:t>igen</a:t>
            </a:r>
            <a:r>
              <a:rPr lang="en-US" dirty="0"/>
              <a:t> </a:t>
            </a:r>
            <a:r>
              <a:rPr lang="en-US" dirty="0" smtClean="0"/>
              <a:t>trots </a:t>
            </a:r>
            <a:r>
              <a:rPr lang="en-US" dirty="0" err="1" smtClean="0"/>
              <a:t>flera</a:t>
            </a:r>
            <a:r>
              <a:rPr lang="en-US" dirty="0" smtClean="0"/>
              <a:t> </a:t>
            </a:r>
            <a:r>
              <a:rPr lang="en-US" dirty="0" err="1" smtClean="0"/>
              <a:t>modifikationer</a:t>
            </a:r>
            <a:endParaRPr lang="en-US" dirty="0" smtClean="0"/>
          </a:p>
          <a:p>
            <a:r>
              <a:rPr lang="en-US" dirty="0" err="1" smtClean="0"/>
              <a:t>Dålig</a:t>
            </a:r>
            <a:r>
              <a:rPr lang="en-US" dirty="0" smtClean="0"/>
              <a:t> </a:t>
            </a:r>
            <a:r>
              <a:rPr lang="en-US" dirty="0" err="1" smtClean="0"/>
              <a:t>gasväxling</a:t>
            </a:r>
            <a:r>
              <a:rPr lang="en-US" dirty="0" smtClean="0"/>
              <a:t> </a:t>
            </a:r>
            <a:r>
              <a:rPr lang="en-US" dirty="0" err="1" smtClean="0"/>
              <a:t>pga</a:t>
            </a:r>
            <a:r>
              <a:rPr lang="en-US" dirty="0" smtClean="0"/>
              <a:t> </a:t>
            </a:r>
            <a:r>
              <a:rPr lang="en-US" dirty="0" err="1" smtClean="0"/>
              <a:t>liten</a:t>
            </a:r>
            <a:r>
              <a:rPr lang="en-US" dirty="0" smtClean="0"/>
              <a:t> </a:t>
            </a:r>
            <a:r>
              <a:rPr lang="en-US" dirty="0" err="1" smtClean="0"/>
              <a:t>ventil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Fjärde</a:t>
            </a:r>
            <a:r>
              <a:rPr lang="en-US" dirty="0" smtClean="0"/>
              <a:t> </a:t>
            </a:r>
            <a:r>
              <a:rPr lang="en-US" dirty="0" err="1" smtClean="0"/>
              <a:t>prototypen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Nybyggd</a:t>
            </a:r>
            <a:r>
              <a:rPr lang="en-US" dirty="0" smtClean="0"/>
              <a:t> </a:t>
            </a:r>
            <a:r>
              <a:rPr lang="en-US" dirty="0" err="1" smtClean="0"/>
              <a:t>från</a:t>
            </a:r>
            <a:r>
              <a:rPr lang="en-US" dirty="0" smtClean="0"/>
              <a:t> </a:t>
            </a:r>
            <a:r>
              <a:rPr lang="en-US" dirty="0" err="1" smtClean="0"/>
              <a:t>grunden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Bättre</a:t>
            </a:r>
            <a:r>
              <a:rPr lang="en-US" dirty="0" smtClean="0"/>
              <a:t> </a:t>
            </a:r>
            <a:r>
              <a:rPr lang="en-US" dirty="0" err="1" smtClean="0"/>
              <a:t>insprutning</a:t>
            </a:r>
            <a:r>
              <a:rPr lang="en-US" dirty="0" smtClean="0"/>
              <a:t> </a:t>
            </a:r>
            <a:r>
              <a:rPr lang="en-US" dirty="0" err="1" smtClean="0"/>
              <a:t>pga</a:t>
            </a:r>
            <a:r>
              <a:rPr lang="en-US" dirty="0" smtClean="0"/>
              <a:t> </a:t>
            </a:r>
            <a:r>
              <a:rPr lang="en-US" dirty="0" err="1" smtClean="0"/>
              <a:t>högre</a:t>
            </a:r>
            <a:r>
              <a:rPr lang="en-US" dirty="0" smtClean="0"/>
              <a:t> </a:t>
            </a:r>
            <a:r>
              <a:rPr lang="en-US" dirty="0" err="1" smtClean="0"/>
              <a:t>tryckdifferens</a:t>
            </a:r>
            <a:r>
              <a:rPr lang="en-US" dirty="0" smtClean="0"/>
              <a:t>. “Soft” combustion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3429000"/>
            <a:ext cx="4191000" cy="2637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200400"/>
            <a:ext cx="4977384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203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Rudolf Diesel: The End of the Beginning</vt:lpstr>
      <vt:lpstr>Paris-tiden</vt:lpstr>
      <vt:lpstr>Första patentet</vt:lpstr>
      <vt:lpstr>Första prototypen</vt:lpstr>
      <vt:lpstr>Andra prototypen</vt:lpstr>
      <vt:lpstr>Tredje prototypen</vt:lpstr>
      <vt:lpstr>Fjärde prototypen</vt:lpstr>
      <vt:lpstr>Slide 8</vt:lpstr>
    </vt:vector>
  </TitlesOfParts>
  <Company>Linköping University, ISY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Rudolf Diesel: The End of the Beginning</dc:title>
  <dc:creator>marsi</dc:creator>
  <cp:lastModifiedBy>marsi</cp:lastModifiedBy>
  <cp:revision>10</cp:revision>
  <dcterms:created xsi:type="dcterms:W3CDTF">2011-06-21T14:33:12Z</dcterms:created>
  <dcterms:modified xsi:type="dcterms:W3CDTF">2011-06-21T16:10:11Z</dcterms:modified>
</cp:coreProperties>
</file>